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69" r:id="rId5"/>
    <p:sldId id="261" r:id="rId6"/>
    <p:sldId id="295" r:id="rId7"/>
    <p:sldId id="262" r:id="rId8"/>
    <p:sldId id="265" r:id="rId9"/>
    <p:sldId id="263" r:id="rId10"/>
    <p:sldId id="264" r:id="rId11"/>
    <p:sldId id="271" r:id="rId12"/>
    <p:sldId id="281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425133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845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29845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78500" y="3728720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33039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30" name="矩形 32"/>
          <p:cNvSpPr/>
          <p:nvPr/>
        </p:nvSpPr>
        <p:spPr>
          <a:xfrm>
            <a:off x="579755" y="5381625"/>
            <a:ext cx="68986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id-ID" altLang="zh-CN" sz="48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 with Blender</a:t>
            </a:r>
            <a:endParaRPr lang="zh-CN" altLang="en-US" sz="4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 flipH="1">
            <a:off x="7277100" y="29845"/>
            <a:ext cx="4824095" cy="671449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Content Placeholder 4" descr="screenshot_2018-11-08-17-40-56"/>
          <p:cNvPicPr>
            <a:picLocks noChangeAspect="1"/>
          </p:cNvPicPr>
          <p:nvPr>
            <p:ph idx="1"/>
          </p:nvPr>
        </p:nvPicPr>
        <p:blipFill>
          <a:blip r:embed="rId2"/>
          <a:srcRect t="3308" b="56926"/>
          <a:stretch>
            <a:fillRect/>
          </a:stretch>
        </p:blipFill>
        <p:spPr>
          <a:xfrm>
            <a:off x="7411720" y="2374900"/>
            <a:ext cx="3942080" cy="3648075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24550" y="3275013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02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19788" y="4056063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03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852805" y="1082675"/>
            <a:ext cx="4517390" cy="471614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890713" y="413067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2005013" y="432911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1605915"/>
            <a:ext cx="4824095" cy="513842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752475" y="384175"/>
            <a:ext cx="10431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Saving and Loading in Three.js JSON Format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flipH="1">
            <a:off x="2124710" y="2489200"/>
            <a:ext cx="9321800" cy="1393190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Three.mesh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6880" y="1701800"/>
            <a:ext cx="3451225" cy="4378325"/>
            <a:chOff x="2608" y="2680"/>
            <a:chExt cx="5435" cy="6895"/>
          </a:xfrm>
        </p:grpSpPr>
        <p:sp>
          <p:nvSpPr>
            <p:cNvPr id="6" name="菱形 5"/>
            <p:cNvSpPr/>
            <p:nvPr/>
          </p:nvSpPr>
          <p:spPr>
            <a:xfrm>
              <a:off x="2913" y="3920"/>
              <a:ext cx="4410" cy="4413"/>
            </a:xfrm>
            <a:prstGeom prst="diamond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480" y="2680"/>
              <a:ext cx="2135" cy="2135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8" y="3315"/>
              <a:ext cx="2490" cy="249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63" y="5393"/>
              <a:ext cx="4180" cy="418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Freeform 251"/>
            <p:cNvSpPr>
              <a:spLocks noEditPoints="1"/>
            </p:cNvSpPr>
            <p:nvPr/>
          </p:nvSpPr>
          <p:spPr>
            <a:xfrm>
              <a:off x="4480" y="5558"/>
              <a:ext cx="1135" cy="1060"/>
            </a:xfrm>
            <a:custGeom>
              <a:avLst/>
              <a:gdLst/>
              <a:ahLst/>
              <a:cxnLst>
                <a:cxn ang="0">
                  <a:pos x="636939" y="459154"/>
                </a:cxn>
                <a:cxn ang="0">
                  <a:pos x="560315" y="165008"/>
                </a:cxn>
                <a:cxn ang="0">
                  <a:pos x="193955" y="86091"/>
                </a:cxn>
                <a:cxn ang="0">
                  <a:pos x="76624" y="7174"/>
                </a:cxn>
                <a:cxn ang="0">
                  <a:pos x="28734" y="31089"/>
                </a:cxn>
                <a:cxn ang="0">
                  <a:pos x="146065" y="136311"/>
                </a:cxn>
                <a:cxn ang="0">
                  <a:pos x="316075" y="595465"/>
                </a:cxn>
                <a:cxn ang="0">
                  <a:pos x="720747" y="621771"/>
                </a:cxn>
                <a:cxn ang="0">
                  <a:pos x="636939" y="459154"/>
                </a:cxn>
                <a:cxn ang="0">
                  <a:pos x="579471" y="554811"/>
                </a:cxn>
                <a:cxn ang="0">
                  <a:pos x="574682" y="557202"/>
                </a:cxn>
                <a:cxn ang="0">
                  <a:pos x="569893" y="554811"/>
                </a:cxn>
                <a:cxn ang="0">
                  <a:pos x="380727" y="330017"/>
                </a:cxn>
                <a:cxn ang="0">
                  <a:pos x="253818" y="179357"/>
                </a:cxn>
                <a:cxn ang="0">
                  <a:pos x="253818" y="169791"/>
                </a:cxn>
                <a:cxn ang="0">
                  <a:pos x="261001" y="169791"/>
                </a:cxn>
                <a:cxn ang="0">
                  <a:pos x="426222" y="291754"/>
                </a:cxn>
                <a:cxn ang="0">
                  <a:pos x="581866" y="547636"/>
                </a:cxn>
                <a:cxn ang="0">
                  <a:pos x="579471" y="554811"/>
                </a:cxn>
              </a:cxnLst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平行四边形 13"/>
          <p:cNvSpPr/>
          <p:nvPr/>
        </p:nvSpPr>
        <p:spPr>
          <a:xfrm>
            <a:off x="2124710" y="3882390"/>
            <a:ext cx="9339580" cy="1409065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 Scene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1645</Words>
  <Application>WPS Presentation</Application>
  <PresentationFormat>宽屏</PresentationFormat>
  <Paragraphs>77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Copperplate Gothic Bold</vt:lpstr>
      <vt:lpstr/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Alcredo</cp:lastModifiedBy>
  <cp:revision>112</cp:revision>
  <dcterms:created xsi:type="dcterms:W3CDTF">2015-03-08T13:53:00Z</dcterms:created>
  <dcterms:modified xsi:type="dcterms:W3CDTF">2018-11-12T07:55:25Z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